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6FC22-0B72-468A-AE02-71F7516D160A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CCF4F-5D5C-4D9C-8D5A-0E43F6D8EFF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CF4F-5D5C-4D9C-8D5A-0E43F6D8EFF0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87DF974-5B1F-4EF6-B347-303E7788E4BE}" type="datetimeFigureOut">
              <a:rPr lang="pt-BR" smtClean="0"/>
              <a:pPr/>
              <a:t>14/08/2018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1D4A4DA-CCCF-4543-9C6F-8975E483EF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Banco de Dados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BD I </a:t>
            </a:r>
          </a:p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Prof. Eduardo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16024"/>
            <a:ext cx="7056784" cy="64533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44016"/>
            <a:ext cx="7416824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72008"/>
            <a:ext cx="7560840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44016"/>
            <a:ext cx="7920880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44016"/>
            <a:ext cx="7704856" cy="64533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72008"/>
            <a:ext cx="7920880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bmanga_0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44016"/>
            <a:ext cx="7344816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8949" r="-1367" b="54164"/>
          <a:stretch>
            <a:fillRect/>
          </a:stretch>
        </p:blipFill>
        <p:spPr>
          <a:xfrm>
            <a:off x="683568" y="404664"/>
            <a:ext cx="7796878" cy="58885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8.jpg"/>
          <p:cNvPicPr>
            <a:picLocks noChangeAspect="1"/>
          </p:cNvPicPr>
          <p:nvPr/>
        </p:nvPicPr>
        <p:blipFill>
          <a:blip r:embed="rId2" cstate="print"/>
          <a:srcRect l="16217" t="44708" r="-1367" b="12207"/>
          <a:stretch>
            <a:fillRect/>
          </a:stretch>
        </p:blipFill>
        <p:spPr>
          <a:xfrm>
            <a:off x="467212" y="692696"/>
            <a:ext cx="8425268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2002" t="1332" r="3265" b="61550"/>
          <a:stretch>
            <a:fillRect/>
          </a:stretch>
        </p:blipFill>
        <p:spPr>
          <a:xfrm>
            <a:off x="611559" y="620688"/>
            <a:ext cx="8139569" cy="54726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bmanga_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3245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19.jpg"/>
          <p:cNvPicPr>
            <a:picLocks noChangeAspect="1"/>
          </p:cNvPicPr>
          <p:nvPr/>
        </p:nvPicPr>
        <p:blipFill>
          <a:blip r:embed="rId2" cstate="print"/>
          <a:srcRect l="11323" t="38450" r="4877" b="11904"/>
          <a:stretch>
            <a:fillRect/>
          </a:stretch>
        </p:blipFill>
        <p:spPr>
          <a:xfrm>
            <a:off x="1043608" y="432048"/>
            <a:ext cx="7272808" cy="594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0.jpg"/>
          <p:cNvPicPr>
            <a:picLocks noChangeAspect="1"/>
          </p:cNvPicPr>
          <p:nvPr/>
        </p:nvPicPr>
        <p:blipFill>
          <a:blip r:embed="rId2" cstate="print"/>
          <a:srcRect l="11111" t="2751" r="2137" b="27950"/>
          <a:stretch>
            <a:fillRect/>
          </a:stretch>
        </p:blipFill>
        <p:spPr>
          <a:xfrm>
            <a:off x="971600" y="143945"/>
            <a:ext cx="6984776" cy="65254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3633" r="5129" b="53150"/>
          <a:stretch>
            <a:fillRect/>
          </a:stretch>
        </p:blipFill>
        <p:spPr>
          <a:xfrm>
            <a:off x="683568" y="404664"/>
            <a:ext cx="7936428" cy="58052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1.jpg"/>
          <p:cNvPicPr>
            <a:picLocks noChangeAspect="1"/>
          </p:cNvPicPr>
          <p:nvPr/>
        </p:nvPicPr>
        <p:blipFill>
          <a:blip r:embed="rId2" cstate="print"/>
          <a:srcRect l="12607" t="45800" r="3633" b="9051"/>
          <a:stretch>
            <a:fillRect/>
          </a:stretch>
        </p:blipFill>
        <p:spPr>
          <a:xfrm>
            <a:off x="467544" y="188640"/>
            <a:ext cx="8064896" cy="61926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7347" t="3801" r="2506" b="63650"/>
          <a:stretch>
            <a:fillRect/>
          </a:stretch>
        </p:blipFill>
        <p:spPr>
          <a:xfrm>
            <a:off x="323528" y="764704"/>
            <a:ext cx="8529464" cy="52565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2.jpg"/>
          <p:cNvPicPr>
            <a:picLocks noChangeAspect="1"/>
          </p:cNvPicPr>
          <p:nvPr/>
        </p:nvPicPr>
        <p:blipFill>
          <a:blip r:embed="rId2" cstate="print"/>
          <a:srcRect l="15863" t="36350" r="2506" b="13251"/>
          <a:stretch>
            <a:fillRect/>
          </a:stretch>
        </p:blipFill>
        <p:spPr>
          <a:xfrm>
            <a:off x="899592" y="250174"/>
            <a:ext cx="7272808" cy="63471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23.jpg"/>
          <p:cNvPicPr>
            <a:picLocks noChangeAspect="1"/>
          </p:cNvPicPr>
          <p:nvPr/>
        </p:nvPicPr>
        <p:blipFill>
          <a:blip r:embed="rId2" cstate="print"/>
          <a:srcRect l="2729" t="2100" r="4253" b="45800"/>
          <a:stretch>
            <a:fillRect/>
          </a:stretch>
        </p:blipFill>
        <p:spPr>
          <a:xfrm>
            <a:off x="683568" y="289629"/>
            <a:ext cx="7488832" cy="60916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7076" y="144016"/>
            <a:ext cx="7507332" cy="6597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27175"/>
            <a:ext cx="7488832" cy="66141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00906"/>
            <a:ext cx="7272808" cy="6640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44016"/>
            <a:ext cx="7344816" cy="6597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1568" y="144016"/>
            <a:ext cx="7210832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88640"/>
            <a:ext cx="7128792" cy="65253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bmanga_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72008"/>
            <a:ext cx="6912768" cy="659735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234</TotalTime>
  <Words>9</Words>
  <Application>Microsoft Office PowerPoint</Application>
  <PresentationFormat>Apresentação na tela (4:3)</PresentationFormat>
  <Paragraphs>4</Paragraphs>
  <Slides>26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Book Antiqua</vt:lpstr>
      <vt:lpstr>Calibri</vt:lpstr>
      <vt:lpstr>Lucida Sans</vt:lpstr>
      <vt:lpstr>Wingdings</vt:lpstr>
      <vt:lpstr>Wingdings 2</vt:lpstr>
      <vt:lpstr>Wingdings 3</vt:lpstr>
      <vt:lpstr>Ápice</vt:lpstr>
      <vt:lpstr>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TLBD 1</dc:title>
  <dc:creator>Professor</dc:creator>
  <cp:lastModifiedBy>Jose Eduardo Pimenta</cp:lastModifiedBy>
  <cp:revision>26</cp:revision>
  <dcterms:created xsi:type="dcterms:W3CDTF">2012-02-17T11:12:52Z</dcterms:created>
  <dcterms:modified xsi:type="dcterms:W3CDTF">2018-08-14T18:26:49Z</dcterms:modified>
</cp:coreProperties>
</file>